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0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9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9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9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8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3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2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2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3CFDE-238A-40D2-B2AD-310B5F3173D9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40022-60DC-4769-9410-B020ED01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6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Rockets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Malcom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9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1806"/>
            <a:ext cx="6324600" cy="647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70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5486400" cy="631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05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6824"/>
            <a:ext cx="51816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03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161"/>
            <a:ext cx="59436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47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9624"/>
            <a:ext cx="5562600" cy="650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45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Rockets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Rockets</dc:title>
  <dc:creator>Windows User</dc:creator>
  <cp:lastModifiedBy>Windows User</cp:lastModifiedBy>
  <cp:revision>2</cp:revision>
  <dcterms:created xsi:type="dcterms:W3CDTF">2011-01-25T15:33:55Z</dcterms:created>
  <dcterms:modified xsi:type="dcterms:W3CDTF">2011-01-25T15:44:39Z</dcterms:modified>
</cp:coreProperties>
</file>