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34B6-90A5-4BCC-B409-00677F9251ED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AA59-6AFF-4AEC-B3E0-5943046D7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34B6-90A5-4BCC-B409-00677F9251ED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AA59-6AFF-4AEC-B3E0-5943046D7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34B6-90A5-4BCC-B409-00677F9251ED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AA59-6AFF-4AEC-B3E0-5943046D7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34B6-90A5-4BCC-B409-00677F9251ED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AA59-6AFF-4AEC-B3E0-5943046D7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34B6-90A5-4BCC-B409-00677F9251ED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AA59-6AFF-4AEC-B3E0-5943046D7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34B6-90A5-4BCC-B409-00677F9251ED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AA59-6AFF-4AEC-B3E0-5943046D7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34B6-90A5-4BCC-B409-00677F9251ED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AA59-6AFF-4AEC-B3E0-5943046D7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34B6-90A5-4BCC-B409-00677F9251ED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AA59-6AFF-4AEC-B3E0-5943046D7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34B6-90A5-4BCC-B409-00677F9251ED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AA59-6AFF-4AEC-B3E0-5943046D7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34B6-90A5-4BCC-B409-00677F9251ED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AA59-6AFF-4AEC-B3E0-5943046D7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34B6-90A5-4BCC-B409-00677F9251ED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AA59-6AFF-4AEC-B3E0-5943046D74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34B6-90A5-4BCC-B409-00677F9251ED}" type="datetimeFigureOut">
              <a:rPr lang="en-US" smtClean="0"/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2AA59-6AFF-4AEC-B3E0-5943046D74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Dimensional House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Darcie Malcom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642272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3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cs typeface="Tahoma" pitchFamily="34" charset="0"/>
              </a:rPr>
              <a:t>Screen clipping taken: 4/26/2010, 12:45 PM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en-US" sz="3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DSU\AppData\Local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162800" cy="5927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00125"/>
            <a:ext cx="5886450" cy="547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647700"/>
            <a:ext cx="61150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Dimensional House </vt:lpstr>
      <vt:lpstr>Slide 2</vt:lpstr>
      <vt:lpstr>Slide 3</vt:lpstr>
      <vt:lpstr>Slide 4</vt:lpstr>
      <vt:lpstr>Slide 5</vt:lpstr>
    </vt:vector>
  </TitlesOfParts>
  <Company>FUJITSU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Dimensional House </dc:title>
  <dc:creator>Windows User</dc:creator>
  <cp:lastModifiedBy>Windows User</cp:lastModifiedBy>
  <cp:revision>1</cp:revision>
  <dcterms:created xsi:type="dcterms:W3CDTF">2010-04-26T17:40:04Z</dcterms:created>
  <dcterms:modified xsi:type="dcterms:W3CDTF">2010-04-26T17:48:43Z</dcterms:modified>
</cp:coreProperties>
</file>