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D95F-3880-4263-AD65-D38F4B5DDF20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2C23-2231-41EE-B45D-4BD9BB778F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system32\config\systemprofile\AppData\Local\Microsoft\Windows\Temporary Internet Files\Content.IE5\Q007HFJ1\MPj044507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124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Darcie </a:t>
            </a:r>
            <a:r>
              <a:rPr lang="en-US" dirty="0" err="1" smtClean="0"/>
              <a:t>Malcom</a:t>
            </a:r>
            <a:endParaRPr lang="en-US" dirty="0" smtClean="0"/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Nikki Mann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Darcie says, “Knowing the proper exit is a main essential when it comes to  </a:t>
            </a:r>
            <a:r>
              <a:rPr lang="en-US" dirty="0" err="1" smtClean="0"/>
              <a:t>gettting</a:t>
            </a:r>
            <a:r>
              <a:rPr lang="en-US" dirty="0" smtClean="0"/>
              <a:t> out safely when a building is on fire.”</a:t>
            </a:r>
          </a:p>
          <a:p>
            <a:r>
              <a:rPr lang="en-US" dirty="0" smtClean="0"/>
              <a:t>-Pointing to exit sign, discussing importance of knowledge of exits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Nikki says: “discussing and practicing where to go during a real fire will assure your family and people’s safety. A place like the big oak tree in the front yard is a perfect example.”</a:t>
            </a:r>
          </a:p>
          <a:p>
            <a:r>
              <a:rPr lang="en-US" dirty="0" smtClean="0"/>
              <a:t>-Nikki stands near an oak tree, runs around it pretending to be waiting for family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Darcie says: “and if an item of clothing should catch on fire, don’t forget to Stop!”</a:t>
            </a:r>
          </a:p>
          <a:p>
            <a:r>
              <a:rPr lang="en-US" dirty="0" smtClean="0"/>
              <a:t>Sound: song-”Stop in the name of love” for 5 seconds</a:t>
            </a:r>
          </a:p>
          <a:p>
            <a:r>
              <a:rPr lang="en-US" dirty="0" smtClean="0"/>
              <a:t>Darcie begins showing the proper way to stop when on fire</a:t>
            </a:r>
            <a:endParaRPr lang="en-US" dirty="0"/>
          </a:p>
        </p:txBody>
      </p:sp>
      <p:pic>
        <p:nvPicPr>
          <p:cNvPr id="3077" name="Picture 5" descr="C:\windows\system32\config\systemprofile\AppData\Local\Microsoft\Windows\Temporary Internet Files\Content.IE5\N7GEE471\MCj04415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00200"/>
            <a:ext cx="1822450" cy="176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Nikki says: “After you stop, you must drop!”</a:t>
            </a:r>
          </a:p>
          <a:p>
            <a:r>
              <a:rPr lang="en-US" dirty="0" smtClean="0"/>
              <a:t>Sound: Song “drop it like it’s hot”</a:t>
            </a:r>
          </a:p>
          <a:p>
            <a:r>
              <a:rPr lang="en-US" dirty="0" smtClean="0"/>
              <a:t>Nikki makes big gesture and drops to floor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Darcie says: “After you drop, you must roll to put the flame OUT!”</a:t>
            </a:r>
          </a:p>
          <a:p>
            <a:r>
              <a:rPr lang="en-US" dirty="0" smtClean="0"/>
              <a:t>Darcie starts on the ground, and explains how to roll, and begins rolling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24400"/>
            <a:ext cx="54864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Darcie says: “If you want to be safe when there is a fire, you have to follow these rules! Rule number 1-know your exits!”</a:t>
            </a:r>
          </a:p>
          <a:p>
            <a:r>
              <a:rPr lang="en-US" dirty="0" smtClean="0"/>
              <a:t>Nikki: “Rule number 2-find and remember your safety zone and meeting place”</a:t>
            </a:r>
          </a:p>
          <a:p>
            <a:r>
              <a:rPr lang="en-US" dirty="0" smtClean="0"/>
              <a:t>Darcie: “Rule number 3-Stop!”</a:t>
            </a:r>
          </a:p>
          <a:p>
            <a:r>
              <a:rPr lang="en-US" dirty="0" smtClean="0"/>
              <a:t>Nikki: “Drop!”</a:t>
            </a:r>
          </a:p>
          <a:p>
            <a:r>
              <a:rPr lang="en-US" dirty="0" smtClean="0"/>
              <a:t>Darcie: “Roll!”</a:t>
            </a:r>
          </a:p>
          <a:p>
            <a:r>
              <a:rPr lang="en-US" dirty="0" smtClean="0"/>
              <a:t>Darcie and Nikki stand next to each other holding signs with the rules on them and Darcie says her line, then Nikki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Fire Safety</vt:lpstr>
      <vt:lpstr>Slide 2</vt:lpstr>
      <vt:lpstr>Slide 3</vt:lpstr>
      <vt:lpstr>Slide 4</vt:lpstr>
      <vt:lpstr>Slide 5</vt:lpstr>
      <vt:lpstr>Slide 6</vt:lpstr>
      <vt:lpstr>Slide 7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</dc:title>
  <dc:creator>Windows User</dc:creator>
  <cp:lastModifiedBy>Windows User</cp:lastModifiedBy>
  <cp:revision>5</cp:revision>
  <dcterms:created xsi:type="dcterms:W3CDTF">2010-03-15T17:12:24Z</dcterms:created>
  <dcterms:modified xsi:type="dcterms:W3CDTF">2010-03-15T17:47:21Z</dcterms:modified>
</cp:coreProperties>
</file>